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7"/>
  </p:notesMasterIdLst>
  <p:handoutMasterIdLst>
    <p:handoutMasterId r:id="rId28"/>
  </p:handoutMasterIdLst>
  <p:sldIdLst>
    <p:sldId id="258" r:id="rId3"/>
    <p:sldId id="273" r:id="rId4"/>
    <p:sldId id="268" r:id="rId5"/>
    <p:sldId id="278" r:id="rId6"/>
    <p:sldId id="279" r:id="rId7"/>
    <p:sldId id="281" r:id="rId8"/>
    <p:sldId id="276" r:id="rId9"/>
    <p:sldId id="269" r:id="rId10"/>
    <p:sldId id="282" r:id="rId11"/>
    <p:sldId id="287" r:id="rId12"/>
    <p:sldId id="285" r:id="rId13"/>
    <p:sldId id="332" r:id="rId14"/>
    <p:sldId id="333" r:id="rId15"/>
    <p:sldId id="325" r:id="rId16"/>
    <p:sldId id="331" r:id="rId17"/>
    <p:sldId id="284" r:id="rId18"/>
    <p:sldId id="286" r:id="rId19"/>
    <p:sldId id="271" r:id="rId20"/>
    <p:sldId id="272" r:id="rId21"/>
    <p:sldId id="277" r:id="rId22"/>
    <p:sldId id="283" r:id="rId23"/>
    <p:sldId id="270" r:id="rId24"/>
    <p:sldId id="274" r:id="rId25"/>
    <p:sldId id="275" r:id="rId2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6" autoAdjust="0"/>
    <p:restoredTop sz="96942"/>
  </p:normalViewPr>
  <p:slideViewPr>
    <p:cSldViewPr showGuides="1">
      <p:cViewPr>
        <p:scale>
          <a:sx n="93" d="100"/>
          <a:sy n="93" d="100"/>
        </p:scale>
        <p:origin x="2312" y="656"/>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tiff"/><Relationship Id="rId4" Type="http://schemas.openxmlformats.org/officeDocument/2006/relationships/image" Target="../media/image22.tiff"/></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spTree>
    <p:extLst>
      <p:ext uri="{BB962C8B-B14F-4D97-AF65-F5344CB8AC3E}">
        <p14:creationId xmlns:p14="http://schemas.microsoft.com/office/powerpoint/2010/main" val="418642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1935</TotalTime>
  <Words>1048</Words>
  <Application>Microsoft Macintosh PowerPoint</Application>
  <PresentationFormat>A3 297x420 mm</PresentationFormat>
  <Paragraphs>230</Paragraphs>
  <Slides>24</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265</cp:revision>
  <cp:lastPrinted>2018-04-01T05:10:42Z</cp:lastPrinted>
  <dcterms:created xsi:type="dcterms:W3CDTF">2002-02-28T07:41:56Z</dcterms:created>
  <dcterms:modified xsi:type="dcterms:W3CDTF">2019-07-21T03:00:09Z</dcterms:modified>
</cp:coreProperties>
</file>